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1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07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Cov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43400"/>
            <a:ext cx="8153400" cy="1447800"/>
          </a:xfrm>
        </p:spPr>
        <p:txBody>
          <a:bodyPr/>
          <a:lstStyle>
            <a:lvl1pPr marL="0" indent="0" algn="ctr">
              <a:buNone/>
              <a:def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70B1CC7B-1152-475F-9E20-0B261D704A45}" type="datetimeFigureOut">
              <a:rPr lang="en-US" smtClean="0"/>
              <a:pPr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 sz="1200" kern="12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2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9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0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0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3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4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8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D2ED-B334-4FDE-8B88-2BC472E2DB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B4AF1-4639-464C-9CE5-3E7AAC0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8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ulations.gov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dvocacy@cliniclegal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Guide to Submitting a Public Comment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6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Navigate to Regulations.gov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660990"/>
            <a:ext cx="7886700" cy="3233057"/>
          </a:xfrm>
        </p:spPr>
      </p:pic>
      <p:sp>
        <p:nvSpPr>
          <p:cNvPr id="7" name="Down Arrow 6"/>
          <p:cNvSpPr/>
          <p:nvPr/>
        </p:nvSpPr>
        <p:spPr>
          <a:xfrm>
            <a:off x="1819275" y="2181225"/>
            <a:ext cx="257175" cy="7810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3900" y="1690689"/>
            <a:ext cx="779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in </a:t>
            </a:r>
            <a:r>
              <a:rPr lang="en-US" dirty="0" smtClean="0">
                <a:hlinkClick r:id="rId3"/>
              </a:rPr>
              <a:t>www.regulations.gov</a:t>
            </a:r>
            <a:r>
              <a:rPr lang="en-US" dirty="0" smtClean="0"/>
              <a:t> in the address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908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 the Rule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583173"/>
            <a:ext cx="7886700" cy="3236291"/>
          </a:xfrm>
        </p:spPr>
      </p:pic>
      <p:sp>
        <p:nvSpPr>
          <p:cNvPr id="5" name="TextBox 4"/>
          <p:cNvSpPr txBox="1"/>
          <p:nvPr/>
        </p:nvSpPr>
        <p:spPr>
          <a:xfrm>
            <a:off x="990314" y="2122734"/>
            <a:ext cx="7163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in the Docket ID number for the Rule on which you want to comment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3419475" y="2492066"/>
            <a:ext cx="438150" cy="20939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0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If you don’t have the Docket ID…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971" y="2109010"/>
            <a:ext cx="3842055" cy="956484"/>
          </a:xfrm>
        </p:spPr>
      </p:pic>
      <p:sp>
        <p:nvSpPr>
          <p:cNvPr id="5" name="TextBox 4"/>
          <p:cNvSpPr txBox="1"/>
          <p:nvPr/>
        </p:nvSpPr>
        <p:spPr>
          <a:xfrm>
            <a:off x="628650" y="1690689"/>
            <a:ext cx="8275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 don’t have the Docket ID, you can search by the title of the rule or by key words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156" y="3483815"/>
            <a:ext cx="5019687" cy="33107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03794" y="3114483"/>
            <a:ext cx="553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Browse the results for the rule you want to comment on.</a:t>
            </a:r>
            <a:endParaRPr lang="en-US" dirty="0"/>
          </a:p>
        </p:txBody>
      </p:sp>
      <p:sp>
        <p:nvSpPr>
          <p:cNvPr id="8" name="Left Arrow 7"/>
          <p:cNvSpPr/>
          <p:nvPr/>
        </p:nvSpPr>
        <p:spPr>
          <a:xfrm>
            <a:off x="6877050" y="4457700"/>
            <a:ext cx="1419225" cy="25717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6575" y="3846536"/>
            <a:ext cx="167640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If you don’t see the rule in the results, try filtering for comment period open, and what agency issued the rule.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1932975" y="4586287"/>
            <a:ext cx="267300" cy="1285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940015">
            <a:off x="1711903" y="6355659"/>
            <a:ext cx="522975" cy="152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1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Anatomy of the Rule Page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153" y="1434927"/>
            <a:ext cx="7664333" cy="4545743"/>
          </a:xfrm>
        </p:spPr>
      </p:pic>
      <p:sp>
        <p:nvSpPr>
          <p:cNvPr id="5" name="TextBox 4"/>
          <p:cNvSpPr txBox="1"/>
          <p:nvPr/>
        </p:nvSpPr>
        <p:spPr>
          <a:xfrm>
            <a:off x="514350" y="4257675"/>
            <a:ext cx="265534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You can read the rule here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61238" y="1998188"/>
            <a:ext cx="184422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Click to Comment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36079" y="2845138"/>
            <a:ext cx="199573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Comment due date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6716" y="2362153"/>
            <a:ext cx="431528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Open the Docket Folder to see attachments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22409" y="5512142"/>
            <a:ext cx="309918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Read other people’s comments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7339895" y="2391158"/>
            <a:ext cx="197709" cy="3693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531818" y="2937471"/>
            <a:ext cx="429420" cy="1846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2414358" y="2731485"/>
            <a:ext cx="192918" cy="20598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1967077" y="4627007"/>
            <a:ext cx="232426" cy="72346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121591" y="5512142"/>
            <a:ext cx="1267749" cy="1846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16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Comment!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971" y="1733103"/>
            <a:ext cx="5461378" cy="4922537"/>
          </a:xfrm>
        </p:spPr>
      </p:pic>
      <p:sp>
        <p:nvSpPr>
          <p:cNvPr id="8" name="TextBox 7"/>
          <p:cNvSpPr txBox="1"/>
          <p:nvPr/>
        </p:nvSpPr>
        <p:spPr>
          <a:xfrm>
            <a:off x="1428750" y="1298052"/>
            <a:ext cx="62864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Click the “Comment Now” </a:t>
            </a:r>
            <a:r>
              <a:rPr lang="en-US" dirty="0"/>
              <a:t>b</a:t>
            </a:r>
            <a:r>
              <a:rPr lang="en-US" dirty="0" smtClean="0"/>
              <a:t>utton as shown on the previous slide.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9558" y="2731748"/>
            <a:ext cx="210064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Type or paste your comment in the box</a:t>
            </a:r>
          </a:p>
          <a:p>
            <a:endParaRPr lang="en-US" dirty="0"/>
          </a:p>
          <a:p>
            <a:pPr algn="ctr"/>
            <a:r>
              <a:rPr lang="en-US" dirty="0"/>
              <a:t>o</a:t>
            </a:r>
            <a:r>
              <a:rPr lang="en-US" dirty="0" smtClean="0"/>
              <a:t>r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Type in the box that your comment is attached, and upload your pre-written comment (preferably in PDF format)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72250" y="5143500"/>
            <a:ext cx="2238375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Your name is required</a:t>
            </a:r>
          </a:p>
          <a:p>
            <a:endParaRPr lang="en-US" sz="1600" dirty="0"/>
          </a:p>
          <a:p>
            <a:r>
              <a:rPr lang="en-US" sz="1600" dirty="0" smtClean="0"/>
              <a:t>Your contact information is optional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5676901" y="6317086"/>
            <a:ext cx="100609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Continue</a:t>
            </a:r>
            <a:endParaRPr lang="en-US" sz="1600" dirty="0"/>
          </a:p>
        </p:txBody>
      </p:sp>
      <p:sp>
        <p:nvSpPr>
          <p:cNvPr id="13" name="Right Arrow 12"/>
          <p:cNvSpPr/>
          <p:nvPr/>
        </p:nvSpPr>
        <p:spPr>
          <a:xfrm rot="1643178">
            <a:off x="2531264" y="3333630"/>
            <a:ext cx="1554119" cy="20934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9706070">
            <a:off x="2552503" y="4335237"/>
            <a:ext cx="1554119" cy="20934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570204" y="5067300"/>
            <a:ext cx="934995" cy="1931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572250" y="4025094"/>
            <a:ext cx="1847851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5000 character limit</a:t>
            </a:r>
            <a:endParaRPr lang="en-US" sz="1600" dirty="0"/>
          </a:p>
        </p:txBody>
      </p:sp>
      <p:sp>
        <p:nvSpPr>
          <p:cNvPr id="19" name="Down Arrow 18"/>
          <p:cNvSpPr/>
          <p:nvPr/>
        </p:nvSpPr>
        <p:spPr>
          <a:xfrm>
            <a:off x="7334250" y="4439908"/>
            <a:ext cx="155752" cy="34164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 rot="20710502">
            <a:off x="5524378" y="5381952"/>
            <a:ext cx="975808" cy="17828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>
          <a:xfrm>
            <a:off x="5262663" y="5896387"/>
            <a:ext cx="1219200" cy="16192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682997" y="6410325"/>
            <a:ext cx="651253" cy="1619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9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Preview your Comment, then Submit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702" y="1825625"/>
            <a:ext cx="5648595" cy="4351338"/>
          </a:xfrm>
        </p:spPr>
      </p:pic>
      <p:sp>
        <p:nvSpPr>
          <p:cNvPr id="5" name="TextBox 4"/>
          <p:cNvSpPr txBox="1"/>
          <p:nvPr/>
        </p:nvSpPr>
        <p:spPr>
          <a:xfrm>
            <a:off x="257175" y="2657475"/>
            <a:ext cx="1343025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Review your comment or uploaded files. They will be available to the public.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96297" y="4088635"/>
            <a:ext cx="128097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This information will not be public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6725" y="5520650"/>
            <a:ext cx="240912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Read and check the box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96297" y="5807631"/>
            <a:ext cx="84830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Submit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1671285" y="3533775"/>
            <a:ext cx="528990" cy="1809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5391150" y="4486275"/>
            <a:ext cx="2005147" cy="20252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875846" y="5520650"/>
            <a:ext cx="800804" cy="1846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6981825" y="5910104"/>
            <a:ext cx="414472" cy="16438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6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are a CLINIC affiliate and have any questions about commenting or encounter problems while trying to submit a comment, contact: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advocacy@cliniclegal.org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are commenting on a rule in response to a CLINIC campaign requesting your participation, please report your participation back to us either on a CLINIC webpage dedicated to the rule you are commenting on, or at the email address above.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6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291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Navigate to Regulations.gov</vt:lpstr>
      <vt:lpstr>Find the Rule</vt:lpstr>
      <vt:lpstr>If you don’t have the Docket ID…</vt:lpstr>
      <vt:lpstr>Anatomy of the Rule Page</vt:lpstr>
      <vt:lpstr>Comment!</vt:lpstr>
      <vt:lpstr>Preview your Comment, then Submit</vt:lpstr>
      <vt:lpstr>Questions?</vt:lpstr>
    </vt:vector>
  </TitlesOfParts>
  <Company>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to Submitting a Public Comment</dc:title>
  <dc:creator>Karen Sullivan</dc:creator>
  <cp:lastModifiedBy>Jerusha Haasenritter</cp:lastModifiedBy>
  <cp:revision>10</cp:revision>
  <dcterms:created xsi:type="dcterms:W3CDTF">2018-10-11T18:35:48Z</dcterms:created>
  <dcterms:modified xsi:type="dcterms:W3CDTF">2019-12-16T18:34:19Z</dcterms:modified>
</cp:coreProperties>
</file>